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3" r:id="rId4"/>
    <p:sldId id="256" r:id="rId5"/>
    <p:sldId id="261" r:id="rId6"/>
    <p:sldId id="264" r:id="rId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108" d="100"/>
          <a:sy n="108" d="100"/>
        </p:scale>
        <p:origin x="4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656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3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56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6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16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10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64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64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14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6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884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76367-1F4F-43E3-A958-D95FD5C36A9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D712E-A5DC-4AB4-91EE-4992A27EF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01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51D77DE0-36B1-4B19-95E7-A8D218B109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2688" y="-1163310"/>
            <a:ext cx="6862113" cy="9180514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90CC376B-E404-4913-9D4D-D590AF0C6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" y="1412776"/>
            <a:ext cx="901665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5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11887"/>
          <a:stretch/>
        </p:blipFill>
        <p:spPr bwMode="auto">
          <a:xfrm>
            <a:off x="3459943" y="1916832"/>
            <a:ext cx="390070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diseno\Desktop\plantilla-cuadrada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" y="66341"/>
            <a:ext cx="9144000" cy="67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 txBox="1">
            <a:spLocks noGrp="1"/>
          </p:cNvSpPr>
          <p:nvPr>
            <p:ph type="title"/>
          </p:nvPr>
        </p:nvSpPr>
        <p:spPr>
          <a:xfrm>
            <a:off x="323528" y="116632"/>
            <a:ext cx="703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 Encuentro Internacional en </a:t>
            </a:r>
            <a:r>
              <a:rPr lang="es-CO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Educación Matemática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7236297" y="1146759"/>
            <a:ext cx="1762186" cy="1249318"/>
            <a:chOff x="-722470" y="-840986"/>
            <a:chExt cx="8800622" cy="6239279"/>
          </a:xfrm>
        </p:grpSpPr>
        <p:pic>
          <p:nvPicPr>
            <p:cNvPr id="7" name="Picture 5" descr="C:\Users\JAMER YAHEL\Desktop\PARA PLANTILLAS  SEMINARIO2019 MAESTRIA EN EDUCAC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842" y="-673079"/>
              <a:ext cx="8179594" cy="590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:\Users\JAMER YAHEL\Desktop\PARA PLANTILLAS  SEMINARIO2019 MAESTRIA EN 22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2470" y="-840986"/>
              <a:ext cx="8641080" cy="6239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JAMER YAHEL\Desktop\PARA PLANTILLAS  SEMINARIO2019 MAESTRIA EN EDUCAC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1442" y="-520679"/>
              <a:ext cx="8179594" cy="590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D:\encuentro de matematicas segundo semestre  2020\poster   120  XVII ENCUENTRO DE ESTADISTICA 2020222 copi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73" b="46680"/>
          <a:stretch/>
        </p:blipFill>
        <p:spPr bwMode="auto">
          <a:xfrm>
            <a:off x="9698" y="2053684"/>
            <a:ext cx="9144000" cy="547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51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F693F69A-4724-43A3-9C09-55AE209BA1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42" y="2326722"/>
            <a:ext cx="4641474" cy="576168"/>
          </a:xfrm>
          <a:prstGeom prst="rect">
            <a:avLst/>
          </a:prstGeom>
        </p:spPr>
      </p:pic>
      <p:pic>
        <p:nvPicPr>
          <p:cNvPr id="2056" name="Marcador de contenido 2055" descr="Forma, Círculo&#10;&#10;Descripción generada automáticamente">
            <a:extLst>
              <a:ext uri="{FF2B5EF4-FFF2-40B4-BE49-F238E27FC236}">
                <a16:creationId xmlns:a16="http://schemas.microsoft.com/office/drawing/2014/main" id="{982083FE-8C29-4DFB-87A5-3E4D2096A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05" y="2497779"/>
            <a:ext cx="315893" cy="315893"/>
          </a:xfrm>
        </p:spPr>
      </p:pic>
      <p:pic>
        <p:nvPicPr>
          <p:cNvPr id="40" name="Marcador de contenido 204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504F0E-8822-4A7C-A45D-851266954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" y="-47116"/>
            <a:ext cx="9144000" cy="2393492"/>
          </a:xfrm>
          <a:prstGeom prst="rect">
            <a:avLst/>
          </a:prstGeom>
        </p:spPr>
      </p:pic>
      <p:pic>
        <p:nvPicPr>
          <p:cNvPr id="43" name="Marcador de contenido 2055" descr="Forma, Círculo&#10;&#10;Descripción generada automáticamente">
            <a:extLst>
              <a:ext uri="{FF2B5EF4-FFF2-40B4-BE49-F238E27FC236}">
                <a16:creationId xmlns:a16="http://schemas.microsoft.com/office/drawing/2014/main" id="{E66EB852-36C4-418F-9640-668BC5778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13" y="2473203"/>
            <a:ext cx="315893" cy="31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9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 noGrp="1"/>
          </p:cNvSpPr>
          <p:nvPr>
            <p:ph type="title"/>
          </p:nvPr>
        </p:nvSpPr>
        <p:spPr>
          <a:xfrm>
            <a:off x="323528" y="116632"/>
            <a:ext cx="703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 Encuentro Internacional en </a:t>
            </a:r>
            <a:r>
              <a:rPr lang="es-CO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Educación Matemática</a:t>
            </a:r>
          </a:p>
        </p:txBody>
      </p:sp>
      <p:pic>
        <p:nvPicPr>
          <p:cNvPr id="11" name="Picture 3" descr="D:\encuentro de matematicas segundo semestre  2020\poster   120  XVII ENCUENTRO DE ESTADISTICA 2020222 copia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6D200"/>
              </a:clrFrom>
              <a:clrTo>
                <a:srgbClr val="F6D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35" b="46680"/>
          <a:stretch/>
        </p:blipFill>
        <p:spPr bwMode="auto">
          <a:xfrm>
            <a:off x="0" y="1663700"/>
            <a:ext cx="91440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C2D88A5-6507-45B8-87B9-CF7436D4F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8567"/>
            <a:ext cx="9001000" cy="2204864"/>
          </a:xfrm>
          <a:prstGeom prst="rect">
            <a:avLst/>
          </a:prstGeom>
        </p:spPr>
      </p:pic>
      <p:pic>
        <p:nvPicPr>
          <p:cNvPr id="12" name="Imagen 11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269B5FD6-37B4-44A4-B12C-1DE5937A3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26" y="2229592"/>
            <a:ext cx="4641474" cy="576168"/>
          </a:xfrm>
          <a:prstGeom prst="rect">
            <a:avLst/>
          </a:prstGeom>
        </p:spPr>
      </p:pic>
      <p:pic>
        <p:nvPicPr>
          <p:cNvPr id="13" name="Marcador de contenido 2055" descr="Forma, Círculo&#10;&#10;Descripción generada automáticamente">
            <a:extLst>
              <a:ext uri="{FF2B5EF4-FFF2-40B4-BE49-F238E27FC236}">
                <a16:creationId xmlns:a16="http://schemas.microsoft.com/office/drawing/2014/main" id="{A1F41293-009E-4931-916D-14517D22D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91" y="2348880"/>
            <a:ext cx="387901" cy="387901"/>
          </a:xfrm>
        </p:spPr>
      </p:pic>
      <p:pic>
        <p:nvPicPr>
          <p:cNvPr id="14" name="Marcador de contenido 2055" descr="Forma, Círculo&#10;&#10;Descripción generada automáticamente">
            <a:extLst>
              <a:ext uri="{FF2B5EF4-FFF2-40B4-BE49-F238E27FC236}">
                <a16:creationId xmlns:a16="http://schemas.microsoft.com/office/drawing/2014/main" id="{C82FAE24-F80A-4DED-8E56-13CF19574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42" y="2420888"/>
            <a:ext cx="299094" cy="299094"/>
          </a:xfrm>
          <a:prstGeom prst="rect">
            <a:avLst/>
          </a:prstGeom>
        </p:spPr>
      </p:pic>
      <p:pic>
        <p:nvPicPr>
          <p:cNvPr id="15" name="Marcador de contenido 2055" descr="Forma, Círculo&#10;&#10;Descripción generada automáticamente">
            <a:extLst>
              <a:ext uri="{FF2B5EF4-FFF2-40B4-BE49-F238E27FC236}">
                <a16:creationId xmlns:a16="http://schemas.microsoft.com/office/drawing/2014/main" id="{8762BC39-A3F0-4394-A0D7-14D9B77322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92896"/>
            <a:ext cx="193474" cy="1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4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-6503" y="40334"/>
            <a:ext cx="9143999" cy="6841579"/>
            <a:chOff x="-6503" y="40334"/>
            <a:chExt cx="9143999" cy="6841579"/>
          </a:xfrm>
        </p:grpSpPr>
        <p:pic>
          <p:nvPicPr>
            <p:cNvPr id="1027" name="Picture 3" descr="C:\Users\diseno\Desktop\plantilla-cuadrada-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" r="733"/>
            <a:stretch/>
          </p:blipFill>
          <p:spPr bwMode="auto">
            <a:xfrm>
              <a:off x="-6503" y="40334"/>
              <a:ext cx="9143999" cy="6841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Rectángulo"/>
            <p:cNvSpPr/>
            <p:nvPr/>
          </p:nvSpPr>
          <p:spPr>
            <a:xfrm>
              <a:off x="5717624" y="3828963"/>
              <a:ext cx="3419872" cy="2664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4099" name="Picture 3" descr="D:\encuentro de matematicas segundo semestre  2020\estadistica\logo-horizonta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79" y="6324008"/>
              <a:ext cx="2017303" cy="533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46D81E7E-8ACB-498D-BFA5-A20AE5ED4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8640"/>
            <a:ext cx="5447326" cy="306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77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iseno\Desktop\plantilla-cuadrada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100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857500"/>
            <a:ext cx="8229600" cy="114300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857A097-921C-4B9A-8E02-66D846267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692546"/>
            <a:ext cx="4104456" cy="31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0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iseno\Desktop\plantilla-cuadrada-4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100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698A4D5-C34E-40B2-B015-FD36F8BC3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6752"/>
            <a:ext cx="7628888" cy="58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41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12</Words>
  <Application>Microsoft Office PowerPoint</Application>
  <PresentationFormat>Presentación en pantalla (4:3)</PresentationFormat>
  <Paragraphs>2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Tema de Office</vt:lpstr>
      <vt:lpstr>Presentación de PowerPoint</vt:lpstr>
      <vt:lpstr>III  Encuentro Internacional en Educación Matemática</vt:lpstr>
      <vt:lpstr>III  Encuentro Internacional en Educación Matemática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diseno</dc:creator>
  <cp:lastModifiedBy>Luz Adriana Vera Rivera</cp:lastModifiedBy>
  <cp:revision>18</cp:revision>
  <dcterms:created xsi:type="dcterms:W3CDTF">2018-08-13T23:00:16Z</dcterms:created>
  <dcterms:modified xsi:type="dcterms:W3CDTF">2021-05-14T04:09:27Z</dcterms:modified>
</cp:coreProperties>
</file>