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32399288" cy="43200638"/>
  <p:notesSz cx="7099300" cy="10234613"/>
  <p:defaultTextStyle>
    <a:defPPr>
      <a:defRPr lang="es-ES"/>
    </a:defPPr>
    <a:lvl1pPr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27" userDrawn="1">
          <p15:clr>
            <a:srgbClr val="A4A3A4"/>
          </p15:clr>
        </p15:guide>
        <p15:guide id="2" pos="4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910"/>
    <a:srgbClr val="990000"/>
    <a:srgbClr val="008BA6"/>
    <a:srgbClr val="4E89A2"/>
    <a:srgbClr val="699ABE"/>
    <a:srgbClr val="186C83"/>
    <a:srgbClr val="800000"/>
    <a:srgbClr val="006699"/>
    <a:srgbClr val="336600"/>
    <a:srgbClr val="DF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96404" autoAdjust="0"/>
  </p:normalViewPr>
  <p:slideViewPr>
    <p:cSldViewPr>
      <p:cViewPr>
        <p:scale>
          <a:sx n="10" d="100"/>
          <a:sy n="10" d="100"/>
        </p:scale>
        <p:origin x="4404" y="1188"/>
      </p:cViewPr>
      <p:guideLst>
        <p:guide orient="horz" pos="3627"/>
        <p:guide pos="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84" y="120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dirty="0"/>
              <a:t>XIV ENCUENTRO MAT Y EST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ES" dirty="0"/>
              <a:t>2018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/>
              <a:t>Encuentro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6408-CDD2-47B9-9459-58B304AA928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Picture 2" descr="C:\Users\diseno\Desktop\plantilla-cuadrada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896"/>
          <a:stretch/>
        </p:blipFill>
        <p:spPr bwMode="auto">
          <a:xfrm>
            <a:off x="0" y="8323"/>
            <a:ext cx="7097713" cy="1022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61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es-ES"/>
              <a:t>CONGRESO DE INVESTIGACION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C625B74D-FB57-405E-B1F5-479678D6309A}" type="datetimeFigureOut">
              <a:rPr lang="es-ES"/>
              <a:pPr>
                <a:defRPr/>
              </a:pPr>
              <a:t>13/05/2021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es-ES"/>
              <a:t>CONGRESO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8FDA3EEE-A42C-4C66-9234-071EE4F746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102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11375" y="768350"/>
            <a:ext cx="287655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034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1152"/>
            <a:ext cx="27538681" cy="92591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9" y="24480363"/>
            <a:ext cx="22678073" cy="11040163"/>
          </a:xfrm>
        </p:spPr>
        <p:txBody>
          <a:bodyPr/>
          <a:lstStyle>
            <a:lvl1pPr marL="0" indent="0" algn="ctr">
              <a:buNone/>
              <a:defRPr/>
            </a:lvl1pPr>
            <a:lvl2pPr marL="455689" indent="0" algn="ctr">
              <a:buNone/>
              <a:defRPr/>
            </a:lvl2pPr>
            <a:lvl3pPr marL="911379" indent="0" algn="ctr">
              <a:buNone/>
              <a:defRPr/>
            </a:lvl3pPr>
            <a:lvl4pPr marL="1367070" indent="0" algn="ctr">
              <a:buNone/>
              <a:defRPr/>
            </a:lvl4pPr>
            <a:lvl5pPr marL="1822759" indent="0" algn="ctr">
              <a:buNone/>
              <a:defRPr/>
            </a:lvl5pPr>
            <a:lvl6pPr marL="2278448" indent="0" algn="ctr">
              <a:buNone/>
              <a:defRPr/>
            </a:lvl6pPr>
            <a:lvl7pPr marL="2734138" indent="0" algn="ctr">
              <a:buNone/>
              <a:defRPr/>
            </a:lvl7pPr>
            <a:lvl8pPr marL="3189828" indent="0" algn="ctr">
              <a:buNone/>
              <a:defRPr/>
            </a:lvl8pPr>
            <a:lvl9pPr marL="3645518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061E-F829-47CB-80F4-3E622B2058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D63B-F76E-4F2E-AAA6-7CD6C54936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3490556" y="1729549"/>
            <a:ext cx="7289126" cy="3686149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19609" y="1729549"/>
            <a:ext cx="21699523" cy="3686149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DB69-E4E8-45DD-BB22-E4436261BC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FA87-28E2-496D-86D8-D104BB4865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8875" y="27760410"/>
            <a:ext cx="27540466" cy="8581080"/>
          </a:xfrm>
        </p:spPr>
        <p:txBody>
          <a:bodyPr anchor="t"/>
          <a:lstStyle>
            <a:lvl1pPr algn="l">
              <a:defRPr sz="3987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8875" y="18310750"/>
            <a:ext cx="27540466" cy="9449663"/>
          </a:xfrm>
        </p:spPr>
        <p:txBody>
          <a:bodyPr anchor="b"/>
          <a:lstStyle>
            <a:lvl1pPr marL="0" indent="0">
              <a:buNone/>
              <a:defRPr sz="1993"/>
            </a:lvl1pPr>
            <a:lvl2pPr marL="455689" indent="0">
              <a:buNone/>
              <a:defRPr sz="1794"/>
            </a:lvl2pPr>
            <a:lvl3pPr marL="911379" indent="0">
              <a:buNone/>
              <a:defRPr sz="1595"/>
            </a:lvl3pPr>
            <a:lvl4pPr marL="1367070" indent="0">
              <a:buNone/>
              <a:defRPr sz="1395"/>
            </a:lvl4pPr>
            <a:lvl5pPr marL="1822759" indent="0">
              <a:buNone/>
              <a:defRPr sz="1395"/>
            </a:lvl5pPr>
            <a:lvl6pPr marL="2278448" indent="0">
              <a:buNone/>
              <a:defRPr sz="1395"/>
            </a:lvl6pPr>
            <a:lvl7pPr marL="2734138" indent="0">
              <a:buNone/>
              <a:defRPr sz="1395"/>
            </a:lvl7pPr>
            <a:lvl8pPr marL="3189828" indent="0">
              <a:buNone/>
              <a:defRPr sz="1395"/>
            </a:lvl8pPr>
            <a:lvl9pPr marL="3645518" indent="0">
              <a:buNone/>
              <a:defRPr sz="139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3F27-D4E3-4046-84D5-71B91F69DC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19609" y="10080149"/>
            <a:ext cx="14494324" cy="28510897"/>
          </a:xfrm>
        </p:spPr>
        <p:txBody>
          <a:bodyPr/>
          <a:lstStyle>
            <a:lvl1pPr>
              <a:defRPr sz="2791"/>
            </a:lvl1pPr>
            <a:lvl2pPr>
              <a:defRPr sz="2392"/>
            </a:lvl2pPr>
            <a:lvl3pPr>
              <a:defRPr sz="1993"/>
            </a:lvl3pPr>
            <a:lvl4pPr>
              <a:defRPr sz="1794"/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85356" y="10080149"/>
            <a:ext cx="14494325" cy="28510897"/>
          </a:xfrm>
        </p:spPr>
        <p:txBody>
          <a:bodyPr/>
          <a:lstStyle>
            <a:lvl1pPr>
              <a:defRPr sz="2791"/>
            </a:lvl1pPr>
            <a:lvl2pPr>
              <a:defRPr sz="2392"/>
            </a:lvl2pPr>
            <a:lvl3pPr>
              <a:defRPr sz="1993"/>
            </a:lvl3pPr>
            <a:lvl4pPr>
              <a:defRPr sz="1794"/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E1434-A159-4374-8C1B-477E099167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19609" y="9670619"/>
            <a:ext cx="14315756" cy="4030536"/>
          </a:xfrm>
        </p:spPr>
        <p:txBody>
          <a:bodyPr anchor="b"/>
          <a:lstStyle>
            <a:lvl1pPr marL="0" indent="0">
              <a:buNone/>
              <a:defRPr sz="2392" b="1"/>
            </a:lvl1pPr>
            <a:lvl2pPr marL="455689" indent="0">
              <a:buNone/>
              <a:defRPr sz="1993" b="1"/>
            </a:lvl2pPr>
            <a:lvl3pPr marL="911379" indent="0">
              <a:buNone/>
              <a:defRPr sz="1794" b="1"/>
            </a:lvl3pPr>
            <a:lvl4pPr marL="1367070" indent="0">
              <a:buNone/>
              <a:defRPr sz="1595" b="1"/>
            </a:lvl4pPr>
            <a:lvl5pPr marL="1822759" indent="0">
              <a:buNone/>
              <a:defRPr sz="1595" b="1"/>
            </a:lvl5pPr>
            <a:lvl6pPr marL="2278448" indent="0">
              <a:buNone/>
              <a:defRPr sz="1595" b="1"/>
            </a:lvl6pPr>
            <a:lvl7pPr marL="2734138" indent="0">
              <a:buNone/>
              <a:defRPr sz="1595" b="1"/>
            </a:lvl7pPr>
            <a:lvl8pPr marL="3189828" indent="0">
              <a:buNone/>
              <a:defRPr sz="1595" b="1"/>
            </a:lvl8pPr>
            <a:lvl9pPr marL="3645518" indent="0">
              <a:buNone/>
              <a:defRPr sz="159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19609" y="13701155"/>
            <a:ext cx="14315756" cy="24889891"/>
          </a:xfrm>
        </p:spPr>
        <p:txBody>
          <a:bodyPr/>
          <a:lstStyle>
            <a:lvl1pPr>
              <a:defRPr sz="2392"/>
            </a:lvl1pPr>
            <a:lvl2pPr>
              <a:defRPr sz="1993"/>
            </a:lvl2pPr>
            <a:lvl3pPr>
              <a:defRPr sz="179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58567" y="9670619"/>
            <a:ext cx="14321114" cy="4030536"/>
          </a:xfrm>
        </p:spPr>
        <p:txBody>
          <a:bodyPr anchor="b"/>
          <a:lstStyle>
            <a:lvl1pPr marL="0" indent="0">
              <a:buNone/>
              <a:defRPr sz="2392" b="1"/>
            </a:lvl1pPr>
            <a:lvl2pPr marL="455689" indent="0">
              <a:buNone/>
              <a:defRPr sz="1993" b="1"/>
            </a:lvl2pPr>
            <a:lvl3pPr marL="911379" indent="0">
              <a:buNone/>
              <a:defRPr sz="1794" b="1"/>
            </a:lvl3pPr>
            <a:lvl4pPr marL="1367070" indent="0">
              <a:buNone/>
              <a:defRPr sz="1595" b="1"/>
            </a:lvl4pPr>
            <a:lvl5pPr marL="1822759" indent="0">
              <a:buNone/>
              <a:defRPr sz="1595" b="1"/>
            </a:lvl5pPr>
            <a:lvl6pPr marL="2278448" indent="0">
              <a:buNone/>
              <a:defRPr sz="1595" b="1"/>
            </a:lvl6pPr>
            <a:lvl7pPr marL="2734138" indent="0">
              <a:buNone/>
              <a:defRPr sz="1595" b="1"/>
            </a:lvl7pPr>
            <a:lvl8pPr marL="3189828" indent="0">
              <a:buNone/>
              <a:defRPr sz="1595" b="1"/>
            </a:lvl8pPr>
            <a:lvl9pPr marL="3645518" indent="0">
              <a:buNone/>
              <a:defRPr sz="159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58567" y="13701155"/>
            <a:ext cx="14321114" cy="24889891"/>
          </a:xfrm>
        </p:spPr>
        <p:txBody>
          <a:bodyPr/>
          <a:lstStyle>
            <a:lvl1pPr>
              <a:defRPr sz="2392"/>
            </a:lvl1pPr>
            <a:lvl2pPr>
              <a:defRPr sz="1993"/>
            </a:lvl2pPr>
            <a:lvl3pPr>
              <a:defRPr sz="179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9126-102E-4FB2-B048-E1E310296D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8055-EFDA-41DF-9FA3-82E613C00A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08EB-B8E9-4C5B-84AF-7E7AE8DE08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5" name="Picture 2" descr="C:\Users\diseno\Desktop\plantilla-cuadrada-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896"/>
          <a:stretch/>
        </p:blipFill>
        <p:spPr bwMode="auto">
          <a:xfrm>
            <a:off x="0" y="8322"/>
            <a:ext cx="32399288" cy="431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09" y="1720026"/>
            <a:ext cx="10658694" cy="7320108"/>
          </a:xfrm>
        </p:spPr>
        <p:txBody>
          <a:bodyPr anchor="b"/>
          <a:lstStyle>
            <a:lvl1pPr algn="l">
              <a:defRPr sz="1993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7579" y="1720029"/>
            <a:ext cx="18112103" cy="36871020"/>
          </a:xfrm>
        </p:spPr>
        <p:txBody>
          <a:bodyPr/>
          <a:lstStyle>
            <a:lvl1pPr>
              <a:defRPr sz="3189"/>
            </a:lvl1pPr>
            <a:lvl2pPr>
              <a:defRPr sz="2791"/>
            </a:lvl2pPr>
            <a:lvl3pPr>
              <a:defRPr sz="2392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19609" y="9040136"/>
            <a:ext cx="10658694" cy="29550913"/>
          </a:xfrm>
        </p:spPr>
        <p:txBody>
          <a:bodyPr/>
          <a:lstStyle>
            <a:lvl1pPr marL="0" indent="0">
              <a:buNone/>
              <a:defRPr sz="1395"/>
            </a:lvl1pPr>
            <a:lvl2pPr marL="455689" indent="0">
              <a:buNone/>
              <a:defRPr sz="1196"/>
            </a:lvl2pPr>
            <a:lvl3pPr marL="911379" indent="0">
              <a:buNone/>
              <a:defRPr sz="997"/>
            </a:lvl3pPr>
            <a:lvl4pPr marL="1367070" indent="0">
              <a:buNone/>
              <a:defRPr sz="897"/>
            </a:lvl4pPr>
            <a:lvl5pPr marL="1822759" indent="0">
              <a:buNone/>
              <a:defRPr sz="897"/>
            </a:lvl5pPr>
            <a:lvl6pPr marL="2278448" indent="0">
              <a:buNone/>
              <a:defRPr sz="897"/>
            </a:lvl6pPr>
            <a:lvl7pPr marL="2734138" indent="0">
              <a:buNone/>
              <a:defRPr sz="897"/>
            </a:lvl7pPr>
            <a:lvl8pPr marL="3189828" indent="0">
              <a:buNone/>
              <a:defRPr sz="897"/>
            </a:lvl8pPr>
            <a:lvl9pPr marL="3645518" indent="0">
              <a:buNone/>
              <a:defRPr sz="89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2BCB-B743-4CD6-B67D-42FA08C1DE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49861" y="30240449"/>
            <a:ext cx="19440644" cy="3569577"/>
          </a:xfrm>
        </p:spPr>
        <p:txBody>
          <a:bodyPr anchor="b"/>
          <a:lstStyle>
            <a:lvl1pPr algn="l">
              <a:defRPr sz="1993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49861" y="3861010"/>
            <a:ext cx="19440644" cy="25920383"/>
          </a:xfrm>
        </p:spPr>
        <p:txBody>
          <a:bodyPr/>
          <a:lstStyle>
            <a:lvl1pPr marL="0" indent="0">
              <a:buNone/>
              <a:defRPr sz="3189"/>
            </a:lvl1pPr>
            <a:lvl2pPr marL="455689" indent="0">
              <a:buNone/>
              <a:defRPr sz="2791"/>
            </a:lvl2pPr>
            <a:lvl3pPr marL="911379" indent="0">
              <a:buNone/>
              <a:defRPr sz="2392"/>
            </a:lvl3pPr>
            <a:lvl4pPr marL="1367070" indent="0">
              <a:buNone/>
              <a:defRPr sz="1993"/>
            </a:lvl4pPr>
            <a:lvl5pPr marL="1822759" indent="0">
              <a:buNone/>
              <a:defRPr sz="1993"/>
            </a:lvl5pPr>
            <a:lvl6pPr marL="2278448" indent="0">
              <a:buNone/>
              <a:defRPr sz="1993"/>
            </a:lvl6pPr>
            <a:lvl7pPr marL="2734138" indent="0">
              <a:buNone/>
              <a:defRPr sz="1993"/>
            </a:lvl7pPr>
            <a:lvl8pPr marL="3189828" indent="0">
              <a:buNone/>
              <a:defRPr sz="1993"/>
            </a:lvl8pPr>
            <a:lvl9pPr marL="3645518" indent="0">
              <a:buNone/>
              <a:defRPr sz="1993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49861" y="33810026"/>
            <a:ext cx="19440644" cy="5070551"/>
          </a:xfrm>
        </p:spPr>
        <p:txBody>
          <a:bodyPr/>
          <a:lstStyle>
            <a:lvl1pPr marL="0" indent="0">
              <a:buNone/>
              <a:defRPr sz="1395"/>
            </a:lvl1pPr>
            <a:lvl2pPr marL="455689" indent="0">
              <a:buNone/>
              <a:defRPr sz="1196"/>
            </a:lvl2pPr>
            <a:lvl3pPr marL="911379" indent="0">
              <a:buNone/>
              <a:defRPr sz="997"/>
            </a:lvl3pPr>
            <a:lvl4pPr marL="1367070" indent="0">
              <a:buNone/>
              <a:defRPr sz="897"/>
            </a:lvl4pPr>
            <a:lvl5pPr marL="1822759" indent="0">
              <a:buNone/>
              <a:defRPr sz="897"/>
            </a:lvl5pPr>
            <a:lvl6pPr marL="2278448" indent="0">
              <a:buNone/>
              <a:defRPr sz="897"/>
            </a:lvl6pPr>
            <a:lvl7pPr marL="2734138" indent="0">
              <a:buNone/>
              <a:defRPr sz="897"/>
            </a:lvl7pPr>
            <a:lvl8pPr marL="3189828" indent="0">
              <a:buNone/>
              <a:defRPr sz="897"/>
            </a:lvl8pPr>
            <a:lvl9pPr marL="3645518" indent="0">
              <a:buNone/>
              <a:defRPr sz="89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D4A1-B7E1-4472-A708-F933F6CAA8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10" y="1729550"/>
            <a:ext cx="29160074" cy="72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2" tIns="185166" rIns="370332" bIns="1851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610" y="10080149"/>
            <a:ext cx="29160074" cy="2851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609" y="39341536"/>
            <a:ext cx="7560548" cy="30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l" hangingPunct="1">
              <a:lnSpc>
                <a:spcPct val="100000"/>
              </a:lnSpc>
              <a:buClrTx/>
              <a:buSzTx/>
              <a:buFontTx/>
              <a:buNone/>
              <a:defRPr sz="56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9403" y="39341536"/>
            <a:ext cx="10260488" cy="30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6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19136" y="39341536"/>
            <a:ext cx="7560548" cy="30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Tx/>
              <a:buFontTx/>
              <a:buNone/>
              <a:defRPr sz="56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51D366-9A45-43A8-8A02-D7E2E53C75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+mj-lt"/>
          <a:ea typeface="+mj-ea"/>
          <a:cs typeface="+mj-cs"/>
        </a:defRPr>
      </a:lvl1pPr>
      <a:lvl2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2pPr>
      <a:lvl3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3pPr>
      <a:lvl4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4pPr>
      <a:lvl5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5pPr>
      <a:lvl6pPr marL="455689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6pPr>
      <a:lvl7pPr marL="911379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7pPr>
      <a:lvl8pPr marL="1367070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8pPr>
      <a:lvl9pPr marL="1822759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384475" indent="-1384475" algn="l" defTabSz="3691403" rtl="0" eaLnBrk="0" fontAlgn="base" hangingPunct="0">
        <a:spcBef>
          <a:spcPct val="20000"/>
        </a:spcBef>
        <a:spcAft>
          <a:spcPct val="0"/>
        </a:spcAft>
        <a:buChar char="•"/>
        <a:defRPr sz="12957">
          <a:solidFill>
            <a:schemeClr val="tx1"/>
          </a:solidFill>
          <a:latin typeface="+mn-lt"/>
          <a:ea typeface="+mn-ea"/>
          <a:cs typeface="+mn-cs"/>
        </a:defRPr>
      </a:lvl1pPr>
      <a:lvl2pPr marL="2998376" indent="-1153465" algn="l" defTabSz="3691403" rtl="0" eaLnBrk="0" fontAlgn="base" hangingPunct="0">
        <a:spcBef>
          <a:spcPct val="20000"/>
        </a:spcBef>
        <a:spcAft>
          <a:spcPct val="0"/>
        </a:spcAft>
        <a:buChar char="–"/>
        <a:defRPr sz="11263">
          <a:solidFill>
            <a:schemeClr val="tx1"/>
          </a:solidFill>
          <a:latin typeface="+mn-lt"/>
          <a:cs typeface="+mn-cs"/>
        </a:defRPr>
      </a:lvl2pPr>
      <a:lvl3pPr marL="4613858" indent="-922456" algn="l" defTabSz="3691403" rtl="0" eaLnBrk="0" fontAlgn="base" hangingPunct="0">
        <a:spcBef>
          <a:spcPct val="20000"/>
        </a:spcBef>
        <a:spcAft>
          <a:spcPct val="0"/>
        </a:spcAft>
        <a:buChar char="•"/>
        <a:defRPr sz="9668">
          <a:solidFill>
            <a:schemeClr val="tx1"/>
          </a:solidFill>
          <a:latin typeface="+mn-lt"/>
          <a:cs typeface="+mn-cs"/>
        </a:defRPr>
      </a:lvl3pPr>
      <a:lvl4pPr marL="6458768" indent="-922456" algn="l" defTabSz="3691403" rtl="0" eaLnBrk="0" fontAlgn="base" hangingPunct="0">
        <a:spcBef>
          <a:spcPct val="20000"/>
        </a:spcBef>
        <a:spcAft>
          <a:spcPct val="0"/>
        </a:spcAft>
        <a:buChar char="–"/>
        <a:defRPr sz="8073">
          <a:solidFill>
            <a:schemeClr val="tx1"/>
          </a:solidFill>
          <a:latin typeface="+mn-lt"/>
          <a:cs typeface="+mn-cs"/>
        </a:defRPr>
      </a:lvl4pPr>
      <a:lvl5pPr marL="8305262" indent="-922456" algn="l" defTabSz="3691403" rtl="0" eaLnBrk="0" fontAlgn="base" hangingPunct="0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5pPr>
      <a:lvl6pPr marL="8760952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6pPr>
      <a:lvl7pPr marL="9216641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7pPr>
      <a:lvl8pPr marL="9672331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8pPr>
      <a:lvl9pPr marL="10128021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5689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11379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67070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759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7844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3413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8982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4551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A7D3F249-62DF-4219-9A9D-BCB4A2056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6000" cy="45258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-869174" y="18320952"/>
            <a:ext cx="33121758" cy="212426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endParaRPr kumimoji="0" lang="es-CO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10798969" y="357664"/>
            <a:ext cx="21600319" cy="8856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endParaRPr kumimoji="0" lang="es-CO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0F85A387-02D2-4BBA-88A4-388913E2D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81" y="0"/>
            <a:ext cx="33447816" cy="432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201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5000" rIns="90000" bIns="45000" numCol="1" anchor="t" anchorCtr="1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7300" algn="l"/>
            <a:tab pos="5791200" algn="l"/>
            <a:tab pos="6515100" algn="l"/>
            <a:tab pos="7239000" algn="l"/>
            <a:tab pos="7962900" algn="l"/>
            <a:tab pos="8686800" algn="l"/>
            <a:tab pos="9410700" algn="l"/>
            <a:tab pos="10134600" algn="l"/>
            <a:tab pos="10858500" algn="l"/>
          </a:tabLst>
          <a:defRPr kumimoji="0" lang="es-E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5000" rIns="90000" bIns="45000" numCol="1" anchor="t" anchorCtr="1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7300" algn="l"/>
            <a:tab pos="5791200" algn="l"/>
            <a:tab pos="6515100" algn="l"/>
            <a:tab pos="7239000" algn="l"/>
            <a:tab pos="7962900" algn="l"/>
            <a:tab pos="8686800" algn="l"/>
            <a:tab pos="9410700" algn="l"/>
            <a:tab pos="10134600" algn="l"/>
            <a:tab pos="10858500" algn="l"/>
          </a:tabLst>
          <a:defRPr kumimoji="0" lang="es-E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0</Words>
  <Application>Microsoft Office PowerPoint</Application>
  <PresentationFormat>Personalizado</PresentationFormat>
  <Paragraphs>0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Diseño predeterminado</vt:lpstr>
      <vt:lpstr>Presentación de PowerPoint</vt:lpstr>
      <vt:lpstr>Presentación de PowerPoint</vt:lpstr>
    </vt:vector>
  </TitlesOfParts>
  <Company>PC NEW &amp;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Víctor</dc:creator>
  <cp:lastModifiedBy>Luz Adriana Vera Rivera</cp:lastModifiedBy>
  <cp:revision>329</cp:revision>
  <dcterms:created xsi:type="dcterms:W3CDTF">2010-08-18T10:27:40Z</dcterms:created>
  <dcterms:modified xsi:type="dcterms:W3CDTF">2021-05-14T03:55:42Z</dcterms:modified>
</cp:coreProperties>
</file>