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1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heoDOZ/3jTey8UiKu01tOOHLXV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43"/>
    <p:restoredTop sz="94651"/>
  </p:normalViewPr>
  <p:slideViewPr>
    <p:cSldViewPr snapToGrid="0">
      <p:cViewPr>
        <p:scale>
          <a:sx n="99" d="100"/>
          <a:sy n="99" d="100"/>
        </p:scale>
        <p:origin x="1152" y="4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78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2" Type="http://customschemas.google.com/relationships/presentationmetadata" Target="meta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C13D105-0BD0-D594-14BB-B79EAAE0CE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614F742-ED40-AF10-D1D8-E28076CE28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26A69-5706-E547-8303-2EE764897FE3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F4EFEA-0477-218C-00AD-E17284565E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BE9798-0987-7A99-9546-91C191CD55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7FBF1-A5D7-894F-92E0-1AFF06CBB31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31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d527dee43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d527dee434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5D9867-87E0-3C9C-2DA9-D3603620D8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7700" y="-12700"/>
            <a:ext cx="2667000" cy="6731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1A7FE65-7D27-210E-7B16-35573C157F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5986541" y="4961419"/>
            <a:ext cx="218919" cy="360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5758C12-549C-DB1A-1B8F-293BD1ED74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29" y="5938052"/>
            <a:ext cx="12240000" cy="9435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E16D274-CBA4-0CBB-3D39-6BDDABCCD9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27618" y="2308"/>
            <a:ext cx="660400" cy="673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4A9E638-B1D4-DF04-A0EF-A677A039B2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29" y="5938052"/>
            <a:ext cx="12240000" cy="9435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ABBE7D6-FC7B-5CD6-255A-E22874EFE8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27618" y="2308"/>
            <a:ext cx="6604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0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C9018DE-F289-9B60-0CA5-969151B056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27618" y="2308"/>
            <a:ext cx="660400" cy="6731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6D10BE1-98B3-6F64-7D5A-D759A2A885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16900" y="4889500"/>
            <a:ext cx="3987800" cy="1981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445B4204-1700-394F-BBA8-C5ED27BF55E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34787" y="-1006"/>
            <a:ext cx="1980000" cy="86882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13C500E-66FD-850C-0B57-949A070590B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537" y="2428"/>
            <a:ext cx="685800" cy="223520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984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076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956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0</Words>
  <Application>Microsoft Macintosh PowerPoint</Application>
  <PresentationFormat>Panorámica</PresentationFormat>
  <Paragraphs>0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Sebastián Carreño</dc:creator>
  <cp:lastModifiedBy>Reviewer</cp:lastModifiedBy>
  <cp:revision>5</cp:revision>
  <dcterms:created xsi:type="dcterms:W3CDTF">2024-09-16T22:01:58Z</dcterms:created>
  <dcterms:modified xsi:type="dcterms:W3CDTF">2024-11-25T08:23:10Z</dcterms:modified>
</cp:coreProperties>
</file>