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564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8F00"/>
    <a:srgbClr val="009051"/>
    <a:srgbClr val="92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7" autoAdjust="0"/>
    <p:restoredTop sz="94660"/>
  </p:normalViewPr>
  <p:slideViewPr>
    <p:cSldViewPr snapToGrid="0">
      <p:cViewPr>
        <p:scale>
          <a:sx n="31" d="100"/>
          <a:sy n="31" d="100"/>
        </p:scale>
        <p:origin x="984" y="-3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211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731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547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96A8504-96D9-9C5C-7925-4C509269AA4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300" y="-57150"/>
            <a:ext cx="32580000" cy="3714332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5F9748D9-A384-5BBF-F0EE-03F9D6FD35D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32"/>
          <a:stretch/>
        </p:blipFill>
        <p:spPr>
          <a:xfrm>
            <a:off x="9378801" y="40864175"/>
            <a:ext cx="8101234" cy="2700000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A516E69F-A947-C4B5-5927-1340863673D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2746" y="40864175"/>
            <a:ext cx="5420651" cy="2700000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7DD4CA8D-2120-D120-F07E-6261991DE94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172" y="17083087"/>
            <a:ext cx="571500" cy="93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25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redondeado 2">
            <a:extLst>
              <a:ext uri="{FF2B5EF4-FFF2-40B4-BE49-F238E27FC236}">
                <a16:creationId xmlns:a16="http://schemas.microsoft.com/office/drawing/2014/main" id="{0D380EBF-90C4-4125-8AA7-D33035A3356D}"/>
              </a:ext>
            </a:extLst>
          </p:cNvPr>
          <p:cNvSpPr/>
          <p:nvPr/>
        </p:nvSpPr>
        <p:spPr bwMode="auto">
          <a:xfrm>
            <a:off x="2032081" y="5301936"/>
            <a:ext cx="28384226" cy="21075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accent1">
                  <a:lumMod val="1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redondeado 4">
            <a:extLst>
              <a:ext uri="{FF2B5EF4-FFF2-40B4-BE49-F238E27FC236}">
                <a16:creationId xmlns:a16="http://schemas.microsoft.com/office/drawing/2014/main" id="{D042C770-5089-4ECF-B5F8-145EC2B6807E}"/>
              </a:ext>
            </a:extLst>
          </p:cNvPr>
          <p:cNvSpPr/>
          <p:nvPr/>
        </p:nvSpPr>
        <p:spPr bwMode="auto">
          <a:xfrm>
            <a:off x="910325" y="12512465"/>
            <a:ext cx="15083401" cy="983401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just" defTabSz="3691403" hangingPunct="1">
              <a:lnSpc>
                <a:spcPct val="100000"/>
              </a:lnSpc>
              <a:buClrTx/>
              <a:buSzTx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redondeado 6">
            <a:extLst>
              <a:ext uri="{FF2B5EF4-FFF2-40B4-BE49-F238E27FC236}">
                <a16:creationId xmlns:a16="http://schemas.microsoft.com/office/drawing/2014/main" id="{86D5A115-11C1-4DC9-BFE6-6AF879B21101}"/>
              </a:ext>
            </a:extLst>
          </p:cNvPr>
          <p:cNvSpPr/>
          <p:nvPr/>
        </p:nvSpPr>
        <p:spPr bwMode="auto">
          <a:xfrm>
            <a:off x="2480424" y="12058266"/>
            <a:ext cx="3738916" cy="94097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n-US" sz="4400" b="1">
                <a:ln w="285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20" name="Rectángulo redondeado 7">
            <a:extLst>
              <a:ext uri="{FF2B5EF4-FFF2-40B4-BE49-F238E27FC236}">
                <a16:creationId xmlns:a16="http://schemas.microsoft.com/office/drawing/2014/main" id="{A995F1E4-E694-4305-B287-54544A9B1B3F}"/>
              </a:ext>
            </a:extLst>
          </p:cNvPr>
          <p:cNvSpPr/>
          <p:nvPr/>
        </p:nvSpPr>
        <p:spPr bwMode="auto">
          <a:xfrm>
            <a:off x="2032081" y="8087501"/>
            <a:ext cx="28384225" cy="379717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defTabSz="3691403" hangingPunct="1">
              <a:lnSpc>
                <a:spcPct val="100000"/>
              </a:lnSpc>
              <a:buClrTx/>
              <a:buSzTx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ángulo redondeado 8">
            <a:extLst>
              <a:ext uri="{FF2B5EF4-FFF2-40B4-BE49-F238E27FC236}">
                <a16:creationId xmlns:a16="http://schemas.microsoft.com/office/drawing/2014/main" id="{14D6CA19-8498-4D92-B113-DE6D8343B7D4}"/>
              </a:ext>
            </a:extLst>
          </p:cNvPr>
          <p:cNvSpPr/>
          <p:nvPr/>
        </p:nvSpPr>
        <p:spPr bwMode="auto">
          <a:xfrm>
            <a:off x="2837420" y="7522087"/>
            <a:ext cx="2936446" cy="903901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n-US" sz="4400" b="1">
                <a:ln w="285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</p:txBody>
      </p:sp>
      <p:sp>
        <p:nvSpPr>
          <p:cNvPr id="22" name="Rectángulo redondeado 9">
            <a:extLst>
              <a:ext uri="{FF2B5EF4-FFF2-40B4-BE49-F238E27FC236}">
                <a16:creationId xmlns:a16="http://schemas.microsoft.com/office/drawing/2014/main" id="{D24C38E7-85D0-4AF3-B9D0-F4E47557BB47}"/>
              </a:ext>
            </a:extLst>
          </p:cNvPr>
          <p:cNvSpPr/>
          <p:nvPr/>
        </p:nvSpPr>
        <p:spPr bwMode="auto">
          <a:xfrm>
            <a:off x="16365572" y="12516416"/>
            <a:ext cx="15296011" cy="9854218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just" defTabSz="3691403" hangingPunct="1">
              <a:lnSpc>
                <a:spcPct val="100000"/>
              </a:lnSpc>
              <a:buClrTx/>
              <a:buSzTx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ángulo redondeado 10">
            <a:extLst>
              <a:ext uri="{FF2B5EF4-FFF2-40B4-BE49-F238E27FC236}">
                <a16:creationId xmlns:a16="http://schemas.microsoft.com/office/drawing/2014/main" id="{FC4558F2-906D-470A-AD64-15FF5024ABB7}"/>
              </a:ext>
            </a:extLst>
          </p:cNvPr>
          <p:cNvSpPr/>
          <p:nvPr/>
        </p:nvSpPr>
        <p:spPr bwMode="auto">
          <a:xfrm>
            <a:off x="17979872" y="12033919"/>
            <a:ext cx="3547147" cy="94097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n-US" sz="4400" b="1">
                <a:ln w="285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24" name="Rectángulo redondeado 11">
            <a:extLst>
              <a:ext uri="{FF2B5EF4-FFF2-40B4-BE49-F238E27FC236}">
                <a16:creationId xmlns:a16="http://schemas.microsoft.com/office/drawing/2014/main" id="{8AD941E1-3234-4789-A839-3E57B70B254D}"/>
              </a:ext>
            </a:extLst>
          </p:cNvPr>
          <p:cNvSpPr/>
          <p:nvPr/>
        </p:nvSpPr>
        <p:spPr bwMode="auto">
          <a:xfrm>
            <a:off x="697713" y="22917933"/>
            <a:ext cx="30963870" cy="1203483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ángulo redondeado 12">
            <a:extLst>
              <a:ext uri="{FF2B5EF4-FFF2-40B4-BE49-F238E27FC236}">
                <a16:creationId xmlns:a16="http://schemas.microsoft.com/office/drawing/2014/main" id="{AC7C68EC-6E00-4F14-A8D6-12AD303F323D}"/>
              </a:ext>
            </a:extLst>
          </p:cNvPr>
          <p:cNvSpPr/>
          <p:nvPr/>
        </p:nvSpPr>
        <p:spPr bwMode="auto">
          <a:xfrm>
            <a:off x="2660448" y="22461358"/>
            <a:ext cx="3240405" cy="886117"/>
          </a:xfrm>
          <a:prstGeom prst="roundRect">
            <a:avLst/>
          </a:prstGeom>
          <a:solidFill>
            <a:schemeClr val="bg1"/>
          </a:solidFill>
          <a:ln w="31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n-US" sz="4400" b="1" dirty="0">
                <a:ln w="285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26" name="Rectángulo redondeado 13">
            <a:extLst>
              <a:ext uri="{FF2B5EF4-FFF2-40B4-BE49-F238E27FC236}">
                <a16:creationId xmlns:a16="http://schemas.microsoft.com/office/drawing/2014/main" id="{A5931619-5FCA-4340-80D4-3395C1C706BE}"/>
              </a:ext>
            </a:extLst>
          </p:cNvPr>
          <p:cNvSpPr/>
          <p:nvPr/>
        </p:nvSpPr>
        <p:spPr bwMode="auto">
          <a:xfrm>
            <a:off x="697713" y="35484410"/>
            <a:ext cx="15296012" cy="497225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defTabSz="3691403" hangingPunct="1">
              <a:lnSpc>
                <a:spcPct val="100000"/>
              </a:lnSpc>
              <a:buClrTx/>
              <a:buSzTx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ángulo redondeado 14">
            <a:extLst>
              <a:ext uri="{FF2B5EF4-FFF2-40B4-BE49-F238E27FC236}">
                <a16:creationId xmlns:a16="http://schemas.microsoft.com/office/drawing/2014/main" id="{872AF810-D2DE-41C2-A2B9-021687614DAC}"/>
              </a:ext>
            </a:extLst>
          </p:cNvPr>
          <p:cNvSpPr/>
          <p:nvPr/>
        </p:nvSpPr>
        <p:spPr bwMode="auto">
          <a:xfrm>
            <a:off x="1621487" y="35055954"/>
            <a:ext cx="3456677" cy="87846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n-US" sz="4400" b="1" dirty="0">
                <a:ln w="285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28" name="Rectángulo redondeado 15">
            <a:extLst>
              <a:ext uri="{FF2B5EF4-FFF2-40B4-BE49-F238E27FC236}">
                <a16:creationId xmlns:a16="http://schemas.microsoft.com/office/drawing/2014/main" id="{717D8F68-34AE-40CD-A4D2-11D4A805D515}"/>
              </a:ext>
            </a:extLst>
          </p:cNvPr>
          <p:cNvSpPr/>
          <p:nvPr/>
        </p:nvSpPr>
        <p:spPr bwMode="auto">
          <a:xfrm>
            <a:off x="16365572" y="35484410"/>
            <a:ext cx="15296011" cy="497225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defTabSz="3691403" hangingPunct="1">
              <a:lnSpc>
                <a:spcPct val="100000"/>
              </a:lnSpc>
              <a:buClrTx/>
              <a:buSzTx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8">
            <a:extLst>
              <a:ext uri="{FF2B5EF4-FFF2-40B4-BE49-F238E27FC236}">
                <a16:creationId xmlns:a16="http://schemas.microsoft.com/office/drawing/2014/main" id="{8BC6A369-11D4-43F7-8CEB-DAE0BFA662D3}"/>
              </a:ext>
            </a:extLst>
          </p:cNvPr>
          <p:cNvSpPr/>
          <p:nvPr/>
        </p:nvSpPr>
        <p:spPr bwMode="auto">
          <a:xfrm>
            <a:off x="2642084" y="4866114"/>
            <a:ext cx="2891898" cy="90313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n-US" sz="4400" b="1">
                <a:ln w="28575" cmpd="sng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endParaRPr lang="en-US" sz="4400" b="1">
              <a:ln w="28575" cmpd="sng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ángulo redondeado 14">
            <a:extLst>
              <a:ext uri="{FF2B5EF4-FFF2-40B4-BE49-F238E27FC236}">
                <a16:creationId xmlns:a16="http://schemas.microsoft.com/office/drawing/2014/main" id="{37F94B8E-DFB5-734A-B9E0-884419104F1A}"/>
              </a:ext>
            </a:extLst>
          </p:cNvPr>
          <p:cNvSpPr/>
          <p:nvPr/>
        </p:nvSpPr>
        <p:spPr bwMode="auto">
          <a:xfrm>
            <a:off x="17564014" y="35055954"/>
            <a:ext cx="3456677" cy="87846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/>
            <a:r>
              <a:rPr lang="en-US" sz="4400" b="1" dirty="0">
                <a:ln w="28575" cmpd="sng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4400" b="1" dirty="0">
              <a:ln w="28575" cmpd="sng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98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7</Words>
  <Application>Microsoft Macintosh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luz adriana vera rivera</dc:creator>
  <cp:lastModifiedBy>Reviewer</cp:lastModifiedBy>
  <cp:revision>11</cp:revision>
  <dcterms:created xsi:type="dcterms:W3CDTF">2021-11-13T20:36:39Z</dcterms:created>
  <dcterms:modified xsi:type="dcterms:W3CDTF">2024-11-25T08:20:36Z</dcterms:modified>
</cp:coreProperties>
</file>