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8"/>
  </p:normalViewPr>
  <p:slideViewPr>
    <p:cSldViewPr snapToGrid="0" snapToObjects="1">
      <p:cViewPr varScale="1">
        <p:scale>
          <a:sx n="111" d="100"/>
          <a:sy n="111" d="100"/>
        </p:scale>
        <p:origin x="5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88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736" y="1967088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84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32045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4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8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7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511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938544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6932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BA6768F9-CF27-8C42-B553-03B1A131A30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-43032" y="-10762"/>
            <a:ext cx="12300789" cy="68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9ADA4-4AF3-0044-901C-DA2A9E2E6FF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70E52A-232C-6841-B7C3-B80FA8F9227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474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6FF39-A72B-C449-84EB-14BE40EA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55AF41-1145-9F49-93B2-417A01381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67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488C98-8C1F-4E46-B168-8632D419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482801-9CB2-FC49-9CAB-3F60EF9EB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E8BCDC-704C-4F4D-BB02-6D37CFEFA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85A02B-F204-1042-A23E-D9720A542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123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5493B-9C61-B64F-A587-D1765E856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59357A-FF87-114B-BCC6-B587CCC2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023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686</TotalTime>
  <Words>0</Words>
  <Application>Microsoft Macintosh PowerPoint</Application>
  <PresentationFormat>Panorámica</PresentationFormat>
  <Paragraphs>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Reviewer</dc:creator>
  <cp:lastModifiedBy>Reviewer</cp:lastModifiedBy>
  <cp:revision>14</cp:revision>
  <dcterms:created xsi:type="dcterms:W3CDTF">2021-05-24T14:44:11Z</dcterms:created>
  <dcterms:modified xsi:type="dcterms:W3CDTF">2021-05-25T05:07:49Z</dcterms:modified>
</cp:coreProperties>
</file>