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54"/>
  </p:normalViewPr>
  <p:slideViewPr>
    <p:cSldViewPr snapToGrid="0" snapToObjects="1">
      <p:cViewPr varScale="1">
        <p:scale>
          <a:sx n="94" d="100"/>
          <a:sy n="94" d="100"/>
        </p:scale>
        <p:origin x="674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271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701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928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082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C61D80DE-B765-E206-9E8C-30CBA6FAF58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2586" y="-21516"/>
            <a:ext cx="12208001" cy="689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68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0825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8172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590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690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91702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Panorámica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Arial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Reviewer</dc:creator>
  <cp:lastModifiedBy>vq992</cp:lastModifiedBy>
  <cp:revision>3</cp:revision>
  <dcterms:created xsi:type="dcterms:W3CDTF">2022-06-08T15:58:48Z</dcterms:created>
  <dcterms:modified xsi:type="dcterms:W3CDTF">2024-03-28T21:55:08Z</dcterms:modified>
</cp:coreProperties>
</file>