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19E12-6C6D-4DF8-8AD8-73C1FEC4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0CA996-4EA0-4021-8DE8-882759AD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28378-70F2-410F-983F-34EBCE09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50B29-5123-4B3F-A58F-80C0B613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EBCB8B-C8E6-4DF8-87AC-C5D9F3B6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2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F804F-725A-4CF9-BE6C-B3334A3B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BDE715-B7B3-49DA-8869-F02A0A9D6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08A48-4B22-4FD6-87D0-40DC5EE7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C51E7-E97A-48E3-8E0B-7543466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B10CD-C22E-479D-A82C-E2230D34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35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C89264-33A1-44CB-ACD3-8AF04E5BA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AD0A27-9CBA-4C4F-9482-A6A91942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4197E-FBFB-4818-89C8-6F86E34D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9A72D-453A-4E3B-AFFD-F94A0C19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558C2-ED39-4DB2-8FDC-D7E66791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5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D9C5C-187F-4C38-A132-32FD8263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074CB-355D-484C-9DE8-65430716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BF93B-6390-4427-B347-4CE0F4F9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E696F-2EC3-4F88-9F13-E5E2E00B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CCFF62-61C3-403F-B922-E8A00048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42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D266B-6BDD-455D-8122-55EA35DC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903B4-73C0-4EF6-854E-35B8BF50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4D029-DCF2-446A-B467-9ED921ED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48D26-332F-4E88-8025-35FF9966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0C4AF-DD79-48C3-ADF2-83823206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38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FBA89-55EF-4FF5-A947-BA8AA53B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943D8-1354-42F5-95E9-A003C0975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E69E42-7735-4A56-ABB9-A0A8B2A2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A0D832-C041-4137-9C85-F6BD0194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EBE8E6-1A93-4268-BE7E-0299002C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C016F8-051B-4D77-A261-BB45371D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2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0BBAB-CE19-4B7D-B981-23FF3E9C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DAB5CB-401A-42BE-888F-3DAC68EBD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83688E-B5AE-490D-920E-92F784E99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EBB25A-8E9D-462A-BA29-355BEA28B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935BA2-1CD4-47DD-80E2-EDAEC7DED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491D5F-CC89-42EE-9053-4AEACC8F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446B01-34BC-414E-89AC-052EC3F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7AF7BF-774D-4872-8FFB-9A37CFB7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0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A2DF7-A369-4F5C-861A-68650056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24D8A0-8212-4162-AB54-0F8F17F0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11BDCE-B426-4A2F-BD3F-D073A796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25289E-6622-462A-8907-4489C240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70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8EFACD-9C09-4173-A06D-B961B888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B6FB7C-4AAC-4081-B72E-555F4C6F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E3694-1B9B-445C-8444-A0BF2CD7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96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205C5-752C-48BA-A0A2-5EC1CE80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5D200-A76A-4106-8959-689D0104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1BBDAC-F27E-4754-BC7E-F805C606B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6A6531-282E-4653-B7C2-AAFA2641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23CC6D-90FD-47DE-BDE9-F691F9EF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F9E28-4062-4BC3-B773-0CAC51BC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3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380F2-B0CF-4566-8DE1-A0B8BDF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45A15E-3CEE-4DB9-837B-03C02A200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BE6298-53D1-4A4E-A0E4-E9D744F3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A8EB36-FA6F-4F36-85CF-AF05E24F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F41CE8-AA44-4CE5-AF32-CECAE914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5D1B1-D18B-4AB8-A71C-0FE921DF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2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B49E9B-52AC-4657-B055-CD6D4037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A9BB92-63E0-4792-8E25-7E3E9B180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B9852-6DE3-49FD-8B74-1EA841AB3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BA1D-25AF-47CF-9066-E06F7FF6ABB6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F0E5FE-0C52-458B-8EFA-9AC232741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060BE-CEC8-45E2-BE50-4CCF9C275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C7AD-C864-4DE3-A819-EF20A840F3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04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400875-7E01-48C9-9160-6230E4B4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8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adriana vera rivera</dc:creator>
  <cp:lastModifiedBy>luz adriana vera rivera</cp:lastModifiedBy>
  <cp:revision>1</cp:revision>
  <dcterms:created xsi:type="dcterms:W3CDTF">2021-07-26T18:15:23Z</dcterms:created>
  <dcterms:modified xsi:type="dcterms:W3CDTF">2021-07-26T18:15:47Z</dcterms:modified>
</cp:coreProperties>
</file>